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80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7ACE09-3E7C-6F4E-8121-2AA33D51B7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6C4F8B-DB9F-8648-9F4A-B6C5C14187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72D18C-F864-C746-8F5B-40E3823E3F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81F6C-B12F-194C-9173-011088333719}" type="datetimeFigureOut">
              <a:rPr lang="en-US" smtClean="0"/>
              <a:t>6/29/21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59D43D-3730-1841-9D2A-35D5E3EE67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1A6980-DF5E-D345-A931-4B19D59423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360A-36FC-2B45-9A8E-DE500C5A28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409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A3CF65-D5DD-E246-A366-EB506254F3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1AED954-2D72-554B-A5CF-0AA31CCF59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427989-7734-AF4A-989F-DC371E2C4B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81F6C-B12F-194C-9173-011088333719}" type="datetimeFigureOut">
              <a:rPr lang="en-US" smtClean="0"/>
              <a:t>6/29/21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76E3CE-126B-F244-B6C0-F5A34E85D0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B113A6-FB88-DF4E-8996-45ED76321F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360A-36FC-2B45-9A8E-DE500C5A28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2717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7C81C26-0F13-BA42-A6BC-3CD56FDDC10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5CC11DD-69E6-E843-B37B-C3382EF75E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6EC26B-2C60-7746-AFF1-12D41E3F3A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81F6C-B12F-194C-9173-011088333719}" type="datetimeFigureOut">
              <a:rPr lang="en-US" smtClean="0"/>
              <a:t>6/29/21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7A905A-F58C-A643-900D-25BEDE0B3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9723CC-B297-304F-8ACA-B364B48333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360A-36FC-2B45-9A8E-DE500C5A28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247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F7DB7A-97A5-3348-AB26-3D458B9ACC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ABB6B0-CAAE-F444-8C92-E03D30B077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13D625-4027-8C4E-985B-020BD1A411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81F6C-B12F-194C-9173-011088333719}" type="datetimeFigureOut">
              <a:rPr lang="en-US" smtClean="0"/>
              <a:t>6/29/21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8EDD49-33E7-F34C-89D3-E8BDD04F7C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656E6F-3F90-EC40-8B53-16D8DCB9E4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360A-36FC-2B45-9A8E-DE500C5A28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915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FB5A37-81EA-7F4A-AA14-EF7DBA9EE9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A4B8AD-3B6C-8145-BB08-48C3D772DB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A4B732-4210-4242-8F5E-C065AFA798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81F6C-B12F-194C-9173-011088333719}" type="datetimeFigureOut">
              <a:rPr lang="en-US" smtClean="0"/>
              <a:t>6/29/21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1937BA-2349-2E4D-8100-AC69B0E035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C0CEC2-57D0-4F48-80AB-B2C562A585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360A-36FC-2B45-9A8E-DE500C5A28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2166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A19940-F588-804A-8772-C7BC98110F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BB01A4-4EC2-E247-8666-64C8DCA829F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A7BB62-8C32-BB4D-97E1-326C6ED25E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C329A8-1C1A-6E42-9B2C-0292AEC621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81F6C-B12F-194C-9173-011088333719}" type="datetimeFigureOut">
              <a:rPr lang="en-US" smtClean="0"/>
              <a:t>6/29/21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EBE541-D087-A945-BC69-4016AB5B1D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018E63-0BB2-EB4D-9EB5-25630A219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360A-36FC-2B45-9A8E-DE500C5A28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514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72D98F-4131-C445-BAAB-D6BD06302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CBDE6E-8A25-6B4D-B127-1243FE3E8C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2BDA60-6521-9241-8F8F-EC25F369E2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F004A92-8805-6E45-A45C-BEEB57A5B5C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BC46874-4E73-AD4F-984C-2172434ADC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B568293-F629-5F41-A05F-4718C3015A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81F6C-B12F-194C-9173-011088333719}" type="datetimeFigureOut">
              <a:rPr lang="en-US" smtClean="0"/>
              <a:t>6/29/21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71C8150-BE42-3540-AA54-0A1710B77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F38F5DB-A56C-4A4B-A28E-DD1D034D49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360A-36FC-2B45-9A8E-DE500C5A28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972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130152-7D38-0948-BD45-38770B7B12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6ED447C-0843-6741-91B8-0BFE5FDB16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81F6C-B12F-194C-9173-011088333719}" type="datetimeFigureOut">
              <a:rPr lang="en-US" smtClean="0"/>
              <a:t>6/29/21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E3D83D-C319-9C42-A1C2-1A064455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3CE85E-E44E-7640-B292-C7E4AC865D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360A-36FC-2B45-9A8E-DE500C5A28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504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E925F91-765C-DB41-A550-4047F6367D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81F6C-B12F-194C-9173-011088333719}" type="datetimeFigureOut">
              <a:rPr lang="en-US" smtClean="0"/>
              <a:t>6/29/21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17A0C15-691D-FA44-B019-232722E1A5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9A6C09-E354-CA48-8E14-8EFFFCECC2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360A-36FC-2B45-9A8E-DE500C5A28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144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BE72C9-FF4F-2049-A5D0-0EE6025EA7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BBB0E6-532C-3845-A601-0377FE2F5C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90E869-71D3-B64C-B690-A6603AA2FD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2FAEAC-F0C4-6E49-9096-1131E06A60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81F6C-B12F-194C-9173-011088333719}" type="datetimeFigureOut">
              <a:rPr lang="en-US" smtClean="0"/>
              <a:t>6/29/21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8AA15A-D6A2-CF4E-A208-6AF0528F21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DA687B-2B57-7943-B8C6-9DC94E1A39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360A-36FC-2B45-9A8E-DE500C5A28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276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2ECD01-D54C-1947-8103-0D6393666A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162F813-B8A5-8846-8F4F-28EE89ED5BE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8039B8-7C42-F440-ADAD-7C14193117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11BA6F-6C94-1F4A-B79F-CAD721220A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81F6C-B12F-194C-9173-011088333719}" type="datetimeFigureOut">
              <a:rPr lang="en-US" smtClean="0"/>
              <a:t>6/29/21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CB152D-E408-204E-A17C-0FFE3832BF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AA5EDB-6BF5-7948-AD0D-3048C2B78B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360A-36FC-2B45-9A8E-DE500C5A28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002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7D45C0C-568B-B342-A3DB-F053A09247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0F8B2A-55B7-2E49-A326-C42BAFF593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9CA72B-7B75-0D44-B237-41B51591495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781F6C-B12F-194C-9173-011088333719}" type="datetimeFigureOut">
              <a:rPr lang="en-US" smtClean="0"/>
              <a:t>6/29/21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4299CD-8C89-F54B-A552-EC2A7EE2BB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A283FB-1175-2C48-B4DE-D8FDE181A3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E9360A-36FC-2B45-9A8E-DE500C5A28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12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ext&#10;&#10;Description automatically generated with medium confidence">
            <a:extLst>
              <a:ext uri="{FF2B5EF4-FFF2-40B4-BE49-F238E27FC236}">
                <a16:creationId xmlns:a16="http://schemas.microsoft.com/office/drawing/2014/main" id="{028BD6B4-553F-EB4A-8A43-04E5D84A28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1449" y="579663"/>
            <a:ext cx="5986235" cy="5350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72958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Vishal Chopra</dc:creator>
  <cp:lastModifiedBy>Vishal Chopra</cp:lastModifiedBy>
  <cp:revision>1</cp:revision>
  <dcterms:created xsi:type="dcterms:W3CDTF">2021-06-29T11:48:06Z</dcterms:created>
  <dcterms:modified xsi:type="dcterms:W3CDTF">2021-06-29T11:50:09Z</dcterms:modified>
</cp:coreProperties>
</file>